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70" r:id="rId4"/>
    <p:sldId id="271" r:id="rId5"/>
    <p:sldId id="272" r:id="rId6"/>
    <p:sldId id="273" r:id="rId7"/>
    <p:sldId id="258" r:id="rId8"/>
    <p:sldId id="262" r:id="rId9"/>
    <p:sldId id="274" r:id="rId10"/>
    <p:sldId id="277" r:id="rId11"/>
    <p:sldId id="278" r:id="rId12"/>
    <p:sldId id="279" r:id="rId13"/>
    <p:sldId id="275" r:id="rId14"/>
    <p:sldId id="276" r:id="rId15"/>
    <p:sldId id="280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8"/>
  </p:normalViewPr>
  <p:slideViewPr>
    <p:cSldViewPr snapToGrid="0" snapToObjects="1">
      <p:cViewPr>
        <p:scale>
          <a:sx n="110" d="100"/>
          <a:sy n="110" d="100"/>
        </p:scale>
        <p:origin x="6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2022/1/26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.jpg"/><Relationship Id="rId3" Type="http://schemas.openxmlformats.org/officeDocument/2006/relationships/image" Target="../media/image9.jpg"/><Relationship Id="rId7" Type="http://schemas.openxmlformats.org/officeDocument/2006/relationships/image" Target="../media/image1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8.png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jpg"/><Relationship Id="rId5" Type="http://schemas.openxmlformats.org/officeDocument/2006/relationships/image" Target="../media/image11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3.png"/><Relationship Id="rId4" Type="http://schemas.openxmlformats.org/officeDocument/2006/relationships/image" Target="../media/image10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.jpg"/><Relationship Id="rId3" Type="http://schemas.openxmlformats.org/officeDocument/2006/relationships/image" Target="../media/image9.jpg"/><Relationship Id="rId7" Type="http://schemas.openxmlformats.org/officeDocument/2006/relationships/image" Target="../media/image1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23.png"/><Relationship Id="rId16" Type="http://schemas.openxmlformats.org/officeDocument/2006/relationships/image" Target="../media/image21.jp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jpg"/><Relationship Id="rId5" Type="http://schemas.openxmlformats.org/officeDocument/2006/relationships/image" Target="../media/image11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4.png"/><Relationship Id="rId4" Type="http://schemas.openxmlformats.org/officeDocument/2006/relationships/image" Target="../media/image10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hackmd.io/@HenryWriteNote/H1kg3Lm3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oJNHXPs0XD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CH0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課程概述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圓角矩形 54">
            <a:extLst>
              <a:ext uri="{FF2B5EF4-FFF2-40B4-BE49-F238E27FC236}">
                <a16:creationId xmlns:a16="http://schemas.microsoft.com/office/drawing/2014/main" id="{189E2025-74DF-4D4A-BAC4-DCD482C7C7AC}"/>
              </a:ext>
            </a:extLst>
          </p:cNvPr>
          <p:cNvSpPr/>
          <p:nvPr/>
        </p:nvSpPr>
        <p:spPr>
          <a:xfrm>
            <a:off x="6585137" y="3570576"/>
            <a:ext cx="1415772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DAEF7F27-B8F4-A544-BBB5-DD1C7E4D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91" y="2540754"/>
            <a:ext cx="1573617" cy="1573617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1B96945A-DCD6-2248-A826-7A84CD6D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5" y="5196029"/>
            <a:ext cx="1573617" cy="1573617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222D832-1151-2946-81CA-7F544CA2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48" y="4864612"/>
            <a:ext cx="1573617" cy="1573617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0F35184-FBCC-AD4A-B632-8903A4B57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596" y="2904727"/>
            <a:ext cx="1573617" cy="157361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46B694A5-FB4D-D64A-94DD-77A2565B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59" y="1820955"/>
            <a:ext cx="1573617" cy="15736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6C4D089-DFA3-2449-9A54-AC492099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1C355A-F407-C941-ACAD-0E0F757E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99" y="2656367"/>
            <a:ext cx="1573617" cy="15736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647A853-F358-2B4A-9212-A89693DD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007" y="3701902"/>
            <a:ext cx="1573617" cy="15736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7C8D1E-8391-C44A-8BE2-A668A6BD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64" y="3578112"/>
            <a:ext cx="1573617" cy="157361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C9A35F-AADC-FC4F-B33F-B14881F8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84" y="4623647"/>
            <a:ext cx="1573617" cy="157361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DD541C9-4C07-7440-A097-2E375810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79" y="5340745"/>
            <a:ext cx="660746" cy="7903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ABA2CB-EBA4-8B4F-912E-358B8D902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90" y="4800839"/>
            <a:ext cx="790380" cy="7903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269EB3-13B6-C948-B9E3-C1A2FCC49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574" y="4270346"/>
            <a:ext cx="1185570" cy="7903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8E8D7D5-5DF4-B84C-B182-9C79CF900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625" y="3048196"/>
            <a:ext cx="1185570" cy="7903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216E80A-B9CB-CB43-9D4D-8C9E73F6C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4894" y="3833267"/>
            <a:ext cx="1185458" cy="7903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1014ED6-8BA3-2E49-806B-8DD4D83D3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521" y="5151729"/>
            <a:ext cx="760286" cy="79038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464C38C-B892-1D4A-B45E-F7DA32CFB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9361" y="3620526"/>
            <a:ext cx="711342" cy="6235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E308EE1-76D4-7149-8FD7-2355EB220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1740" y="4997504"/>
            <a:ext cx="850931" cy="79038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8D8B135-86F4-E042-B6FE-86591AED02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114" y="5084897"/>
            <a:ext cx="759464" cy="79038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F1D3B40-0C24-C64B-968F-754246BAC5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2538" y="2620333"/>
            <a:ext cx="938112" cy="79038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88AD8E70-1EFB-5641-86F0-250D5D2BB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8391" y="5714811"/>
            <a:ext cx="729537" cy="79038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0741D131-C149-0B45-85BA-448F7DA124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7527" y="5575599"/>
            <a:ext cx="818480" cy="79038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9D8B08C2-CEC1-E543-8773-1601BF8D9F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38259" y="4684289"/>
            <a:ext cx="864331" cy="79038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295C2A5-C422-754F-913C-68CB84D658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63520" y="3602532"/>
            <a:ext cx="882060" cy="79038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08ACA726-7319-0A4E-A6B6-9197E56FF1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8959" y="4235186"/>
            <a:ext cx="768471" cy="7903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9C32353-9A7E-874E-A3A0-425AB65C55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5157" y="2752757"/>
            <a:ext cx="1061351" cy="79038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57044D-CDAD-C143-877A-52EA362FCC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90047" y="2930510"/>
            <a:ext cx="2361863" cy="2361863"/>
          </a:xfrm>
          <a:prstGeom prst="rect">
            <a:avLst/>
          </a:prstGeom>
        </p:spPr>
      </p:pic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7B5A1BD8-2826-564A-A995-0C3AA4C228E2}"/>
              </a:ext>
            </a:extLst>
          </p:cNvPr>
          <p:cNvCxnSpPr/>
          <p:nvPr/>
        </p:nvCxnSpPr>
        <p:spPr>
          <a:xfrm>
            <a:off x="6096000" y="4145004"/>
            <a:ext cx="23940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BDF1CA4-D1D2-A745-817D-035D043FC7E4}"/>
              </a:ext>
            </a:extLst>
          </p:cNvPr>
          <p:cNvSpPr txBox="1"/>
          <p:nvPr/>
        </p:nvSpPr>
        <p:spPr>
          <a:xfrm>
            <a:off x="6585137" y="35958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資料搜集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388C3A7-8629-5940-B39C-E01D2373FF8B}"/>
              </a:ext>
            </a:extLst>
          </p:cNvPr>
          <p:cNvSpPr txBox="1"/>
          <p:nvPr/>
        </p:nvSpPr>
        <p:spPr>
          <a:xfrm>
            <a:off x="784196" y="2028302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網路 或 資料庫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BFBCD67-F915-0842-A1C3-48BC37378FD9}"/>
              </a:ext>
            </a:extLst>
          </p:cNvPr>
          <p:cNvSpPr txBox="1"/>
          <p:nvPr/>
        </p:nvSpPr>
        <p:spPr>
          <a:xfrm>
            <a:off x="8469728" y="24561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訓練資料集</a:t>
            </a:r>
          </a:p>
        </p:txBody>
      </p:sp>
    </p:spTree>
    <p:extLst>
      <p:ext uri="{BB962C8B-B14F-4D97-AF65-F5344CB8AC3E}">
        <p14:creationId xmlns:p14="http://schemas.microsoft.com/office/powerpoint/2010/main" val="323268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圓角矩形 40">
            <a:extLst>
              <a:ext uri="{FF2B5EF4-FFF2-40B4-BE49-F238E27FC236}">
                <a16:creationId xmlns:a16="http://schemas.microsoft.com/office/drawing/2014/main" id="{50106829-3E43-5140-B6D1-F65453C5381E}"/>
              </a:ext>
            </a:extLst>
          </p:cNvPr>
          <p:cNvSpPr/>
          <p:nvPr/>
        </p:nvSpPr>
        <p:spPr>
          <a:xfrm>
            <a:off x="7122508" y="2942099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B58A15-904B-9842-BF3D-004C6CD5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0BA6D7-BBB4-CD49-AD7A-4ADAF104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6" y="2931644"/>
            <a:ext cx="2361863" cy="23618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3156B7A-E94F-9E43-AA7F-8F1AE707479B}"/>
              </a:ext>
            </a:extLst>
          </p:cNvPr>
          <p:cNvSpPr txBox="1"/>
          <p:nvPr/>
        </p:nvSpPr>
        <p:spPr>
          <a:xfrm>
            <a:off x="85957" y="24573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訓練資料集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3B69E2-4D8F-DF4C-9248-32D9253F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66" y="4729252"/>
            <a:ext cx="660746" cy="7903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C2ACA7-3DDD-8948-8D21-44ED044BA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32" y="4100198"/>
            <a:ext cx="790380" cy="7903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DD9B1D2-80D2-4347-95F4-2C2105AF4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861" y="3658853"/>
            <a:ext cx="1185570" cy="7903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B63127-6EF4-4B40-A6B7-1B85E2AB9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912" y="2436703"/>
            <a:ext cx="1185570" cy="7903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44185DE-7B4B-7E44-8DC3-FC06C4C2C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181" y="3221774"/>
            <a:ext cx="1185458" cy="7903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242F7DC-10F5-294E-9B04-B4420B911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734" y="5394144"/>
            <a:ext cx="760286" cy="7903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104C4AA-B5E3-DC4D-BF48-61988DE05B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71" y="2421842"/>
            <a:ext cx="711342" cy="62352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26CD9C0-8337-AE46-B9F5-5597129961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0027" y="4386011"/>
            <a:ext cx="850931" cy="7903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B0F17B-EF2A-3F49-A11A-3BABF8B2AF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568" y="4628164"/>
            <a:ext cx="759464" cy="79038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B5BA210-199F-494B-8E2B-D432ECFF94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6182" y="1731993"/>
            <a:ext cx="938112" cy="7903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223734E-B544-7742-B2D4-939C17A9BD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6678" y="5103318"/>
            <a:ext cx="729537" cy="79038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6D8378E-00B0-FA42-BD59-91A026EEA3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5814" y="4964106"/>
            <a:ext cx="818480" cy="7903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62CE699-FC5E-4743-A7D6-66ED92D69D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6546" y="4072796"/>
            <a:ext cx="864331" cy="79038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4B5D070-0700-244B-9B09-6666CB5DF2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1807" y="2991039"/>
            <a:ext cx="882060" cy="7903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2F08CA7-4DF6-B34F-A7CA-BB53CD8987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26480" y="3429000"/>
            <a:ext cx="768471" cy="79038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ACD5301-8AAB-2445-848E-8D6D06791E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3444" y="2141264"/>
            <a:ext cx="1061351" cy="790380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3552C33-E46B-E945-80CB-78080203F925}"/>
              </a:ext>
            </a:extLst>
          </p:cNvPr>
          <p:cNvCxnSpPr>
            <a:cxnSpLocks/>
          </p:cNvCxnSpPr>
          <p:nvPr/>
        </p:nvCxnSpPr>
        <p:spPr>
          <a:xfrm flipV="1">
            <a:off x="2125479" y="1849764"/>
            <a:ext cx="1287958" cy="1159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B02781F-1D0D-DF45-B20B-93ADBB8D28D4}"/>
              </a:ext>
            </a:extLst>
          </p:cNvPr>
          <p:cNvCxnSpPr>
            <a:cxnSpLocks/>
          </p:cNvCxnSpPr>
          <p:nvPr/>
        </p:nvCxnSpPr>
        <p:spPr>
          <a:xfrm>
            <a:off x="2162296" y="5394454"/>
            <a:ext cx="1214323" cy="807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8715B6B7-EF0C-CB4F-A095-7C6D9D1029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53951" y="4249446"/>
            <a:ext cx="1786685" cy="178668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FAAE615-0E4C-DC4C-A63A-8FBD9C7E525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6546" b="9372"/>
          <a:stretch/>
        </p:blipFill>
        <p:spPr>
          <a:xfrm>
            <a:off x="9707287" y="1348994"/>
            <a:ext cx="1998666" cy="2900452"/>
          </a:xfrm>
          <a:prstGeom prst="rect">
            <a:avLst/>
          </a:prstGeom>
        </p:spPr>
      </p:pic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722511B4-3D9A-A448-A885-4A4B92A53687}"/>
              </a:ext>
            </a:extLst>
          </p:cNvPr>
          <p:cNvCxnSpPr>
            <a:cxnSpLocks/>
          </p:cNvCxnSpPr>
          <p:nvPr/>
        </p:nvCxnSpPr>
        <p:spPr>
          <a:xfrm flipV="1">
            <a:off x="7231875" y="3479470"/>
            <a:ext cx="2475412" cy="90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C1C2832-771B-844E-87A1-073E04C27436}"/>
              </a:ext>
            </a:extLst>
          </p:cNvPr>
          <p:cNvSpPr txBox="1"/>
          <p:nvPr/>
        </p:nvSpPr>
        <p:spPr>
          <a:xfrm>
            <a:off x="7149833" y="29673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40" name="圓角矩形圖說文字 39">
            <a:extLst>
              <a:ext uri="{FF2B5EF4-FFF2-40B4-BE49-F238E27FC236}">
                <a16:creationId xmlns:a16="http://schemas.microsoft.com/office/drawing/2014/main" id="{080FB65D-DAC8-BA4D-977D-46C898B26CD4}"/>
              </a:ext>
            </a:extLst>
          </p:cNvPr>
          <p:cNvSpPr/>
          <p:nvPr/>
        </p:nvSpPr>
        <p:spPr>
          <a:xfrm>
            <a:off x="7093877" y="5124442"/>
            <a:ext cx="2728012" cy="1222981"/>
          </a:xfrm>
          <a:prstGeom prst="wedgeRoundRectCallout">
            <a:avLst>
              <a:gd name="adj1" fmla="val 65639"/>
              <a:gd name="adj2" fmla="val -36456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嗯～這是狗狗的照片。</a:t>
            </a:r>
            <a:endParaRPr kumimoji="1" lang="en-US" altLang="zh-TW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哦～這是貓貓的照片。</a:t>
            </a:r>
            <a:endParaRPr kumimoji="1" lang="en-US" altLang="zh-TW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……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300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實際上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類神經網路是這樣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…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907721" y="1735134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2380015" y="1495648"/>
            <a:ext cx="1236304" cy="51707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1436607" y="495135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732928" y="2234855"/>
            <a:ext cx="996867" cy="3614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905195" y="57193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6058661" y="45165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9442553" y="45165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41CFA09-DEE6-4E4C-A550-6D4C1BA9EA81}"/>
              </a:ext>
            </a:extLst>
          </p:cNvPr>
          <p:cNvSpPr txBox="1"/>
          <p:nvPr/>
        </p:nvSpPr>
        <p:spPr>
          <a:xfrm>
            <a:off x="6559746" y="5719395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輸入值與對應的權重相乘後加總，</a:t>
            </a:r>
            <a:endParaRPr kumimoji="1" lang="en-US" altLang="zh-TW" sz="20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再透過激勵函數轉換成輸出值。</a:t>
            </a:r>
          </a:p>
        </p:txBody>
      </p:sp>
    </p:spTree>
    <p:extLst>
      <p:ext uri="{BB962C8B-B14F-4D97-AF65-F5344CB8AC3E}">
        <p14:creationId xmlns:p14="http://schemas.microsoft.com/office/powerpoint/2010/main" val="2253312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D27EA316-EECB-484F-9400-5BF37D8C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4" y="2766894"/>
            <a:ext cx="1813233" cy="1208937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AD056E9D-9B9F-B04D-9319-6228CBC01D5C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34F59E1-158D-6948-9F21-1634B579A3D4}"/>
              </a:ext>
            </a:extLst>
          </p:cNvPr>
          <p:cNvSpPr>
            <a:spLocks noChangeAspect="1"/>
          </p:cNvSpPr>
          <p:nvPr/>
        </p:nvSpPr>
        <p:spPr>
          <a:xfrm>
            <a:off x="703693" y="2912333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495AB3C-AA73-F94F-9D45-DD6D02BD817A}"/>
              </a:ext>
            </a:extLst>
          </p:cNvPr>
          <p:cNvGrpSpPr/>
          <p:nvPr/>
        </p:nvGrpSpPr>
        <p:grpSpPr>
          <a:xfrm>
            <a:off x="914752" y="1001485"/>
            <a:ext cx="9739642" cy="4855030"/>
            <a:chOff x="-67684" y="903514"/>
            <a:chExt cx="9739642" cy="4855030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85EEE3F-0A99-574F-A385-91F56A64C410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0D519BF-7F4A-7746-8CFC-160B6CFA0E82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A0F2E03-BC6A-2543-A1E4-AD08E4E00EDE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A765508-2392-A74C-9F9B-1BC130C4B7D6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B610BCB-B0E2-0B48-BC7E-BA27FC7034D8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629CA66F-74F8-AC40-8DBE-3CC42EA298AF}"/>
                </a:ext>
              </a:extLst>
            </p:cNvPr>
            <p:cNvCxnSpPr>
              <a:cxnSpLocks/>
              <a:stCxn id="34" idx="7"/>
              <a:endCxn id="5" idx="2"/>
            </p:cNvCxnSpPr>
            <p:nvPr/>
          </p:nvCxnSpPr>
          <p:spPr>
            <a:xfrm flipV="1">
              <a:off x="764365" y="2237015"/>
              <a:ext cx="1249491" cy="7511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9ADF8FE0-6621-1B40-BDBE-160105E2AD62}"/>
                </a:ext>
              </a:extLst>
            </p:cNvPr>
            <p:cNvCxnSpPr>
              <a:cxnSpLocks/>
              <a:stCxn id="36" idx="6"/>
              <a:endCxn id="6" idx="2"/>
            </p:cNvCxnSpPr>
            <p:nvPr/>
          </p:nvCxnSpPr>
          <p:spPr>
            <a:xfrm flipV="1">
              <a:off x="855684" y="3205844"/>
              <a:ext cx="1158172" cy="5773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AE047EB-638C-1F4B-B64B-5FF349A8972D}"/>
                </a:ext>
              </a:extLst>
            </p:cNvPr>
            <p:cNvCxnSpPr>
              <a:cxnSpLocks/>
              <a:stCxn id="40" idx="4"/>
              <a:endCxn id="7" idx="2"/>
            </p:cNvCxnSpPr>
            <p:nvPr/>
          </p:nvCxnSpPr>
          <p:spPr>
            <a:xfrm>
              <a:off x="-67684" y="4065817"/>
              <a:ext cx="2081540" cy="13280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AC561A3-9063-F644-9763-FB9671517B4E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1FFDA05C-52AA-DA43-AF21-3770F8B7D83D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CA42CC41-F8AF-584A-93D6-8CD9E83AF381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B3A2F159-60F6-9846-985C-74DAA96B1092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A856D4D-F311-C442-B58E-1AE96B5926AD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01BBEF80-5334-4640-A4C3-F8BA6B46AD2C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93725281-AA74-9149-826D-605F762433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1476BA2-05F8-E748-A6B8-720168BF1DF9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B027ECF-71C9-9240-8DEE-92E94BF83417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5FA29870-C59C-334A-9292-2A9FF5598A65}"/>
                </a:ext>
              </a:extLst>
            </p:cNvPr>
            <p:cNvCxnSpPr>
              <a:cxnSpLocks/>
              <a:stCxn id="20" idx="6"/>
              <a:endCxn id="52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E025905-F474-A840-90BB-67E45137B98B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6BA33C5C-A8A1-4647-AEFF-5AC6484727BB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04C4A80B-797C-3144-BD25-B5CD6E1C2B4C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狗</a:t>
              </a: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118E7021-26EA-9D46-AEE8-12BA995BBD18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V="1">
              <a:off x="-8743" y="1268186"/>
              <a:ext cx="2022599" cy="15461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62E730B2-92D6-AA46-BFD0-EB57EE7F771D}"/>
              </a:ext>
            </a:extLst>
          </p:cNvPr>
          <p:cNvSpPr>
            <a:spLocks noChangeAspect="1"/>
          </p:cNvSpPr>
          <p:nvPr/>
        </p:nvSpPr>
        <p:spPr>
          <a:xfrm>
            <a:off x="1285882" y="3007005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EC6A14F-EC83-8F44-A2EC-528D6283419D}"/>
              </a:ext>
            </a:extLst>
          </p:cNvPr>
          <p:cNvSpPr>
            <a:spLocks noChangeAspect="1"/>
          </p:cNvSpPr>
          <p:nvPr/>
        </p:nvSpPr>
        <p:spPr>
          <a:xfrm>
            <a:off x="1298120" y="3611162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B6D41DA-1353-C04E-B20E-3A586154D1D9}"/>
              </a:ext>
            </a:extLst>
          </p:cNvPr>
          <p:cNvSpPr>
            <a:spLocks noChangeAspect="1"/>
          </p:cNvSpPr>
          <p:nvPr/>
        </p:nvSpPr>
        <p:spPr>
          <a:xfrm>
            <a:off x="644752" y="3623788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BF1E784-0DF1-4341-BA9C-B0D75AAA42FA}"/>
              </a:ext>
            </a:extLst>
          </p:cNvPr>
          <p:cNvSpPr txBox="1"/>
          <p:nvPr/>
        </p:nvSpPr>
        <p:spPr>
          <a:xfrm>
            <a:off x="527466" y="227260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0E035E2-80DA-814A-83F4-2AE3200843F0}"/>
              </a:ext>
            </a:extLst>
          </p:cNvPr>
          <p:cNvSpPr txBox="1"/>
          <p:nvPr/>
        </p:nvSpPr>
        <p:spPr>
          <a:xfrm>
            <a:off x="1838120" y="228736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AAB68A3-2B53-0A4D-BA51-ADEE71763D94}"/>
              </a:ext>
            </a:extLst>
          </p:cNvPr>
          <p:cNvSpPr txBox="1"/>
          <p:nvPr/>
        </p:nvSpPr>
        <p:spPr>
          <a:xfrm>
            <a:off x="2233494" y="36144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DFB7E7E-3AD8-D640-A835-B0C9A363BA62}"/>
              </a:ext>
            </a:extLst>
          </p:cNvPr>
          <p:cNvSpPr txBox="1"/>
          <p:nvPr/>
        </p:nvSpPr>
        <p:spPr>
          <a:xfrm>
            <a:off x="856407" y="457475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647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54BD87A8-43E9-C44A-9F75-DCA308C78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55504" r="61926" b="20222"/>
          <a:stretch/>
        </p:blipFill>
        <p:spPr>
          <a:xfrm>
            <a:off x="26336" y="1604395"/>
            <a:ext cx="1817914" cy="127586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3EC2528F-E0BC-C140-9C4A-911B8CBF7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56967" r="417" b="21701"/>
          <a:stretch/>
        </p:blipFill>
        <p:spPr>
          <a:xfrm>
            <a:off x="296884" y="2880255"/>
            <a:ext cx="2296885" cy="1121228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A34F59E1-158D-6948-9F21-1634B579A3D4}"/>
              </a:ext>
            </a:extLst>
          </p:cNvPr>
          <p:cNvSpPr>
            <a:spLocks noChangeAspect="1"/>
          </p:cNvSpPr>
          <p:nvPr/>
        </p:nvSpPr>
        <p:spPr>
          <a:xfrm>
            <a:off x="560377" y="3100457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495AB3C-AA73-F94F-9D45-DD6D02BD817A}"/>
              </a:ext>
            </a:extLst>
          </p:cNvPr>
          <p:cNvGrpSpPr/>
          <p:nvPr/>
        </p:nvGrpSpPr>
        <p:grpSpPr>
          <a:xfrm>
            <a:off x="740377" y="1001485"/>
            <a:ext cx="10218817" cy="4855030"/>
            <a:chOff x="-242059" y="903514"/>
            <a:chExt cx="10218817" cy="4855030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85EEE3F-0A99-574F-A385-91F56A64C410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0D519BF-7F4A-7746-8CFC-160B6CFA0E82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A0F2E03-BC6A-2543-A1E4-AD08E4E00EDE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A765508-2392-A74C-9F9B-1BC130C4B7D6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B610BCB-B0E2-0B48-BC7E-BA27FC7034D8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629CA66F-74F8-AC40-8DBE-3CC42EA298AF}"/>
                </a:ext>
              </a:extLst>
            </p:cNvPr>
            <p:cNvCxnSpPr>
              <a:cxnSpLocks/>
              <a:stCxn id="34" idx="7"/>
              <a:endCxn id="5" idx="2"/>
            </p:cNvCxnSpPr>
            <p:nvPr/>
          </p:nvCxnSpPr>
          <p:spPr>
            <a:xfrm flipV="1">
              <a:off x="531075" y="2237015"/>
              <a:ext cx="1482781" cy="9502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9ADF8FE0-6621-1B40-BDBE-160105E2AD62}"/>
                </a:ext>
              </a:extLst>
            </p:cNvPr>
            <p:cNvCxnSpPr>
              <a:cxnSpLocks/>
              <a:stCxn id="36" idx="6"/>
              <a:endCxn id="6" idx="2"/>
            </p:cNvCxnSpPr>
            <p:nvPr/>
          </p:nvCxnSpPr>
          <p:spPr>
            <a:xfrm flipV="1">
              <a:off x="1221814" y="3205844"/>
              <a:ext cx="792042" cy="2905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AE047EB-638C-1F4B-B64B-5FF349A8972D}"/>
                </a:ext>
              </a:extLst>
            </p:cNvPr>
            <p:cNvCxnSpPr>
              <a:cxnSpLocks/>
              <a:stCxn id="40" idx="4"/>
              <a:endCxn id="7" idx="2"/>
            </p:cNvCxnSpPr>
            <p:nvPr/>
          </p:nvCxnSpPr>
          <p:spPr>
            <a:xfrm>
              <a:off x="54508" y="3687553"/>
              <a:ext cx="1959348" cy="17063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AC561A3-9063-F644-9763-FB9671517B4E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1FFDA05C-52AA-DA43-AF21-3770F8B7D83D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CA42CC41-F8AF-584A-93D6-8CD9E83AF381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B3A2F159-60F6-9846-985C-74DAA96B1092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A856D4D-F311-C442-B58E-1AE96B5926AD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01BBEF80-5334-4640-A4C3-F8BA6B46AD2C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93725281-AA74-9149-826D-605F762433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1476BA2-05F8-E748-A6B8-720168BF1DF9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B027ECF-71C9-9240-8DEE-92E94BF83417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5FA29870-C59C-334A-9292-2A9FF5598A65}"/>
                </a:ext>
              </a:extLst>
            </p:cNvPr>
            <p:cNvCxnSpPr>
              <a:cxnSpLocks/>
              <a:stCxn id="20" idx="6"/>
              <a:endCxn id="52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E025905-F474-A840-90BB-67E45137B98B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6BA33C5C-A8A1-4647-AEFF-5AC6484727BB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>
              <a:off x="8327572" y="3201180"/>
              <a:ext cx="6150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04C4A80B-797C-3144-BD25-B5CD6E1C2B4C}"/>
                </a:ext>
              </a:extLst>
            </p:cNvPr>
            <p:cNvSpPr/>
            <p:nvPr/>
          </p:nvSpPr>
          <p:spPr>
            <a:xfrm>
              <a:off x="8942615" y="2684108"/>
              <a:ext cx="1034143" cy="10341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人聲</a:t>
              </a: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118E7021-26EA-9D46-AEE8-12BA995BBD18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V="1">
              <a:off x="-242059" y="1268186"/>
              <a:ext cx="2255915" cy="17343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62E730B2-92D6-AA46-BFD0-EB57EE7F771D}"/>
              </a:ext>
            </a:extLst>
          </p:cNvPr>
          <p:cNvSpPr>
            <a:spLocks noChangeAspect="1"/>
          </p:cNvSpPr>
          <p:nvPr/>
        </p:nvSpPr>
        <p:spPr>
          <a:xfrm>
            <a:off x="1206232" y="3232488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EC6A14F-EC83-8F44-A2EC-528D6283419D}"/>
              </a:ext>
            </a:extLst>
          </p:cNvPr>
          <p:cNvSpPr>
            <a:spLocks noChangeAspect="1"/>
          </p:cNvSpPr>
          <p:nvPr/>
        </p:nvSpPr>
        <p:spPr>
          <a:xfrm>
            <a:off x="1844250" y="3414388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B6D41DA-1353-C04E-B20E-3A586154D1D9}"/>
              </a:ext>
            </a:extLst>
          </p:cNvPr>
          <p:cNvSpPr>
            <a:spLocks noChangeAspect="1"/>
          </p:cNvSpPr>
          <p:nvPr/>
        </p:nvSpPr>
        <p:spPr>
          <a:xfrm>
            <a:off x="856944" y="3425524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C717AA3-A6AC-4848-8C1B-AEF1281783B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A40EF0A-F051-2744-85AA-1BFA50D3B66D}"/>
              </a:ext>
            </a:extLst>
          </p:cNvPr>
          <p:cNvSpPr txBox="1"/>
          <p:nvPr/>
        </p:nvSpPr>
        <p:spPr>
          <a:xfrm>
            <a:off x="1332846" y="18482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55F9F4D-8DE4-F24D-8758-A5C4A2E502CA}"/>
              </a:ext>
            </a:extLst>
          </p:cNvPr>
          <p:cNvSpPr txBox="1"/>
          <p:nvPr/>
        </p:nvSpPr>
        <p:spPr>
          <a:xfrm>
            <a:off x="1744436" y="243521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2F1B9C8-4970-BB45-A8EA-0236312D0DA3}"/>
              </a:ext>
            </a:extLst>
          </p:cNvPr>
          <p:cNvSpPr txBox="1"/>
          <p:nvPr/>
        </p:nvSpPr>
        <p:spPr>
          <a:xfrm>
            <a:off x="2183869" y="35570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9592117-C2B1-D44D-A38C-35BE38D16CCE}"/>
              </a:ext>
            </a:extLst>
          </p:cNvPr>
          <p:cNvSpPr txBox="1"/>
          <p:nvPr/>
        </p:nvSpPr>
        <p:spPr>
          <a:xfrm>
            <a:off x="1126225" y="436454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865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C81F9AB0-F738-A546-8EE9-4AE39FF81173}"/>
              </a:ext>
            </a:extLst>
          </p:cNvPr>
          <p:cNvSpPr/>
          <p:nvPr/>
        </p:nvSpPr>
        <p:spPr>
          <a:xfrm>
            <a:off x="7569180" y="3201935"/>
            <a:ext cx="1703626" cy="16617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907721" y="1735134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2380015" y="1495648"/>
            <a:ext cx="1236304" cy="5170715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1436607" y="495135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732928" y="2234855"/>
            <a:ext cx="996867" cy="3614539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905195" y="57193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6058661" y="45165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9442553" y="45165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41CFA09-DEE6-4E4C-A550-6D4C1BA9EA81}"/>
              </a:ext>
            </a:extLst>
          </p:cNvPr>
          <p:cNvSpPr txBox="1"/>
          <p:nvPr/>
        </p:nvSpPr>
        <p:spPr>
          <a:xfrm>
            <a:off x="6559746" y="5719395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輸入值與對應的權重相乘後加總，</a:t>
            </a:r>
            <a:endParaRPr kumimoji="1" lang="en-US" altLang="zh-TW" sz="2000" dirty="0">
              <a:solidFill>
                <a:schemeClr val="accent6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再透過激勵函數轉換成輸出值。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B4EBBB8-FF2D-734F-A7BF-15BA4F4BE17E}"/>
              </a:ext>
            </a:extLst>
          </p:cNvPr>
          <p:cNvSpPr txBox="1"/>
          <p:nvPr/>
        </p:nvSpPr>
        <p:spPr>
          <a:xfrm>
            <a:off x="7905750" y="275787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？？？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8092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>
            <a:extLst>
              <a:ext uri="{FF2B5EF4-FFF2-40B4-BE49-F238E27FC236}">
                <a16:creationId xmlns:a16="http://schemas.microsoft.com/office/drawing/2014/main" id="{177ACED6-ABA4-EA45-ADC7-72187D759EB3}"/>
              </a:ext>
            </a:extLst>
          </p:cNvPr>
          <p:cNvSpPr/>
          <p:nvPr/>
        </p:nvSpPr>
        <p:spPr>
          <a:xfrm>
            <a:off x="2931688" y="5560366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C057ECC7-19AC-E74C-93BE-5FB93D542FC0}"/>
              </a:ext>
            </a:extLst>
          </p:cNvPr>
          <p:cNvSpPr/>
          <p:nvPr/>
        </p:nvSpPr>
        <p:spPr>
          <a:xfrm>
            <a:off x="8468667" y="4285319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435B62-45F8-6248-8155-E90D3A96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09337D-E590-704A-88D6-183B2527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02" y="1411244"/>
            <a:ext cx="2893956" cy="192948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2BE28E5-00E0-9F41-A606-3532A56463A9}"/>
              </a:ext>
            </a:extLst>
          </p:cNvPr>
          <p:cNvSpPr>
            <a:spLocks noChangeAspect="1"/>
          </p:cNvSpPr>
          <p:nvPr/>
        </p:nvSpPr>
        <p:spPr>
          <a:xfrm>
            <a:off x="2968429" y="1813735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954627A-A231-474B-9180-2E6063E11D9D}"/>
              </a:ext>
            </a:extLst>
          </p:cNvPr>
          <p:cNvSpPr>
            <a:spLocks noChangeAspect="1"/>
          </p:cNvSpPr>
          <p:nvPr/>
        </p:nvSpPr>
        <p:spPr>
          <a:xfrm>
            <a:off x="3731080" y="195143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1096CF2-2857-0748-9877-2C46B6481381}"/>
              </a:ext>
            </a:extLst>
          </p:cNvPr>
          <p:cNvSpPr>
            <a:spLocks noChangeAspect="1"/>
          </p:cNvSpPr>
          <p:nvPr/>
        </p:nvSpPr>
        <p:spPr>
          <a:xfrm>
            <a:off x="3855608" y="2999506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0CB0FAB-380C-2848-8DC4-CACDCB19B16B}"/>
              </a:ext>
            </a:extLst>
          </p:cNvPr>
          <p:cNvSpPr>
            <a:spLocks noChangeAspect="1"/>
          </p:cNvSpPr>
          <p:nvPr/>
        </p:nvSpPr>
        <p:spPr>
          <a:xfrm>
            <a:off x="3103429" y="275042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0554642-0A11-1D40-8C69-8C12C1ECBBD8}"/>
                  </a:ext>
                </a:extLst>
              </p:cNvPr>
              <p:cNvSpPr txBox="1"/>
              <p:nvPr/>
            </p:nvSpPr>
            <p:spPr>
              <a:xfrm>
                <a:off x="2035046" y="4330901"/>
                <a:ext cx="735350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800" dirty="0"/>
                  <a:t> </a:t>
                </a:r>
                <a:r>
                  <a:rPr kumimoji="1" lang="zh-TW" altLang="en-US" sz="2800" dirty="0">
                    <a:latin typeface="Heiti SC Medium" pitchFamily="2" charset="-128"/>
                    <a:ea typeface="Heiti SC Medium" pitchFamily="2" charset="-128"/>
                  </a:rPr>
                  <a:t>數值</a:t>
                </a: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0554642-0A11-1D40-8C69-8C12C1ECB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046" y="4330901"/>
                <a:ext cx="7353505" cy="430887"/>
              </a:xfrm>
              <a:prstGeom prst="rect">
                <a:avLst/>
              </a:prstGeom>
              <a:blipFill>
                <a:blip r:embed="rId3"/>
                <a:stretch>
                  <a:fillRect l="-1207" t="-28571" r="-1552" b="-4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0E1408C-3122-7B4C-A3C3-5E748B5E4859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2284103" y="2353735"/>
            <a:ext cx="954326" cy="19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DD20223B-163B-664F-91B0-0D83219988EB}"/>
              </a:ext>
            </a:extLst>
          </p:cNvPr>
          <p:cNvSpPr>
            <a:spLocks noChangeAspect="1"/>
          </p:cNvSpPr>
          <p:nvPr/>
        </p:nvSpPr>
        <p:spPr>
          <a:xfrm>
            <a:off x="1889575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FE942D9-3769-104C-A9DF-26788F094789}"/>
              </a:ext>
            </a:extLst>
          </p:cNvPr>
          <p:cNvSpPr>
            <a:spLocks noChangeAspect="1"/>
          </p:cNvSpPr>
          <p:nvPr/>
        </p:nvSpPr>
        <p:spPr>
          <a:xfrm>
            <a:off x="3362957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F521CE0-9714-544B-A958-BC7EAA17E70F}"/>
              </a:ext>
            </a:extLst>
          </p:cNvPr>
          <p:cNvSpPr>
            <a:spLocks noChangeAspect="1"/>
          </p:cNvSpPr>
          <p:nvPr/>
        </p:nvSpPr>
        <p:spPr>
          <a:xfrm>
            <a:off x="4836339" y="4347974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F9894B8-9AAA-604A-9004-1DDB016E3B8E}"/>
              </a:ext>
            </a:extLst>
          </p:cNvPr>
          <p:cNvSpPr>
            <a:spLocks noChangeAspect="1"/>
          </p:cNvSpPr>
          <p:nvPr/>
        </p:nvSpPr>
        <p:spPr>
          <a:xfrm>
            <a:off x="6985470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6AFBA18-D626-6447-B1B7-176E9A2E6BA0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3373429" y="3290421"/>
            <a:ext cx="259528" cy="1040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6C1715B-EAB7-2847-A16B-7BB2917E3EE4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316527" y="3460425"/>
            <a:ext cx="789812" cy="8875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AF6D2B5C-30FA-B546-984E-59B0988FA639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4191999" y="2412350"/>
            <a:ext cx="2865190" cy="2056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027075A-889C-534C-AE5B-A6B87B7A7A59}"/>
              </a:ext>
            </a:extLst>
          </p:cNvPr>
          <p:cNvSpPr txBox="1"/>
          <p:nvPr/>
        </p:nvSpPr>
        <p:spPr>
          <a:xfrm>
            <a:off x="1728622" y="361700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41D8773-0433-3341-9F69-5AD0C4080647}"/>
              </a:ext>
            </a:extLst>
          </p:cNvPr>
          <p:cNvSpPr txBox="1"/>
          <p:nvPr/>
        </p:nvSpPr>
        <p:spPr>
          <a:xfrm>
            <a:off x="2803849" y="39112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7A616D9-332C-904B-B879-6E39F2158F23}"/>
              </a:ext>
            </a:extLst>
          </p:cNvPr>
          <p:cNvSpPr txBox="1"/>
          <p:nvPr/>
        </p:nvSpPr>
        <p:spPr>
          <a:xfrm>
            <a:off x="4704588" y="36960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A6804AC-8B5E-824E-BFD7-B40EE922EFB2}"/>
              </a:ext>
            </a:extLst>
          </p:cNvPr>
          <p:cNvSpPr txBox="1"/>
          <p:nvPr/>
        </p:nvSpPr>
        <p:spPr>
          <a:xfrm>
            <a:off x="5821015" y="332670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72446DE-B4DC-EC44-B01C-3B19C22FE50E}"/>
              </a:ext>
            </a:extLst>
          </p:cNvPr>
          <p:cNvSpPr>
            <a:spLocks noChangeAspect="1"/>
          </p:cNvSpPr>
          <p:nvPr/>
        </p:nvSpPr>
        <p:spPr>
          <a:xfrm>
            <a:off x="4994688" y="5092823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激勵</a:t>
            </a:r>
            <a:b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函數</a:t>
            </a:r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3FC073-78E5-B34B-8F57-C4B8A5CF0383}"/>
              </a:ext>
            </a:extLst>
          </p:cNvPr>
          <p:cNvSpPr txBox="1"/>
          <p:nvPr/>
        </p:nvSpPr>
        <p:spPr>
          <a:xfrm>
            <a:off x="2997102" y="55905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數值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47902AD6-7513-BB4E-88D5-98DB18F07644}"/>
              </a:ext>
            </a:extLst>
          </p:cNvPr>
          <p:cNvSpPr/>
          <p:nvPr/>
        </p:nvSpPr>
        <p:spPr>
          <a:xfrm>
            <a:off x="7567332" y="5560366"/>
            <a:ext cx="930356" cy="5220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186C796-A968-1946-8E0B-699553A6322B}"/>
              </a:ext>
            </a:extLst>
          </p:cNvPr>
          <p:cNvSpPr txBox="1"/>
          <p:nvPr/>
        </p:nvSpPr>
        <p:spPr>
          <a:xfrm>
            <a:off x="7632400" y="55819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類別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B7907880-D4BF-D446-8F93-907C35B5915D}"/>
              </a:ext>
            </a:extLst>
          </p:cNvPr>
          <p:cNvCxnSpPr>
            <a:stCxn id="35" idx="3"/>
            <a:endCxn id="32" idx="2"/>
          </p:cNvCxnSpPr>
          <p:nvPr/>
        </p:nvCxnSpPr>
        <p:spPr>
          <a:xfrm flipV="1">
            <a:off x="3862044" y="5812823"/>
            <a:ext cx="1132644" cy="8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AD1D7F2-FC76-894F-8FC9-DA948BBD01D7}"/>
              </a:ext>
            </a:extLst>
          </p:cNvPr>
          <p:cNvCxnSpPr>
            <a:cxnSpLocks/>
            <a:stCxn id="32" idx="6"/>
            <a:endCxn id="36" idx="1"/>
          </p:cNvCxnSpPr>
          <p:nvPr/>
        </p:nvCxnSpPr>
        <p:spPr>
          <a:xfrm>
            <a:off x="6434688" y="5812823"/>
            <a:ext cx="1132644" cy="8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B06DF48-8535-5F48-8B1A-32AEBBDD3B23}"/>
              </a:ext>
            </a:extLst>
          </p:cNvPr>
          <p:cNvSpPr txBox="1"/>
          <p:nvPr/>
        </p:nvSpPr>
        <p:spPr>
          <a:xfrm>
            <a:off x="4106179" y="5452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輸入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FC02B9-C69C-5C48-9250-4C9ACABD4F5A}"/>
              </a:ext>
            </a:extLst>
          </p:cNvPr>
          <p:cNvSpPr txBox="1"/>
          <p:nvPr/>
        </p:nvSpPr>
        <p:spPr>
          <a:xfrm>
            <a:off x="6681332" y="5452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輸出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115683A-73D0-C243-81EC-F38FC13928EA}"/>
              </a:ext>
            </a:extLst>
          </p:cNvPr>
          <p:cNvSpPr txBox="1"/>
          <p:nvPr/>
        </p:nvSpPr>
        <p:spPr>
          <a:xfrm>
            <a:off x="7567332" y="6118292"/>
            <a:ext cx="427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或是讓我們更容易判斷類別的資料型態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)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30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圓角矩形 100">
            <a:extLst>
              <a:ext uri="{FF2B5EF4-FFF2-40B4-BE49-F238E27FC236}">
                <a16:creationId xmlns:a16="http://schemas.microsoft.com/office/drawing/2014/main" id="{5F7B4169-364D-C349-896A-EA9ABD1B810A}"/>
              </a:ext>
            </a:extLst>
          </p:cNvPr>
          <p:cNvSpPr/>
          <p:nvPr/>
        </p:nvSpPr>
        <p:spPr>
          <a:xfrm>
            <a:off x="6200819" y="3422866"/>
            <a:ext cx="4801299" cy="4346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177ACED6-ABA4-EA45-ADC7-72187D759EB3}"/>
              </a:ext>
            </a:extLst>
          </p:cNvPr>
          <p:cNvSpPr/>
          <p:nvPr/>
        </p:nvSpPr>
        <p:spPr>
          <a:xfrm>
            <a:off x="1134786" y="2158231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435B62-45F8-6248-8155-E90D3A96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72446DE-B4DC-EC44-B01C-3B19C22FE50E}"/>
              </a:ext>
            </a:extLst>
          </p:cNvPr>
          <p:cNvSpPr>
            <a:spLocks noChangeAspect="1"/>
          </p:cNvSpPr>
          <p:nvPr/>
        </p:nvSpPr>
        <p:spPr>
          <a:xfrm>
            <a:off x="3197786" y="1690688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激勵</a:t>
            </a:r>
            <a:b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函數</a:t>
            </a:r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3FC073-78E5-B34B-8F57-C4B8A5CF0383}"/>
              </a:ext>
            </a:extLst>
          </p:cNvPr>
          <p:cNvSpPr txBox="1"/>
          <p:nvPr/>
        </p:nvSpPr>
        <p:spPr>
          <a:xfrm>
            <a:off x="1200200" y="218842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數值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47902AD6-7513-BB4E-88D5-98DB18F07644}"/>
              </a:ext>
            </a:extLst>
          </p:cNvPr>
          <p:cNvSpPr/>
          <p:nvPr/>
        </p:nvSpPr>
        <p:spPr>
          <a:xfrm>
            <a:off x="5770430" y="2158231"/>
            <a:ext cx="930356" cy="5220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186C796-A968-1946-8E0B-699553A6322B}"/>
              </a:ext>
            </a:extLst>
          </p:cNvPr>
          <p:cNvSpPr txBox="1"/>
          <p:nvPr/>
        </p:nvSpPr>
        <p:spPr>
          <a:xfrm>
            <a:off x="5835498" y="217985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類別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B7907880-D4BF-D446-8F93-907C35B5915D}"/>
              </a:ext>
            </a:extLst>
          </p:cNvPr>
          <p:cNvCxnSpPr>
            <a:stCxn id="35" idx="3"/>
            <a:endCxn id="32" idx="2"/>
          </p:cNvCxnSpPr>
          <p:nvPr/>
        </p:nvCxnSpPr>
        <p:spPr>
          <a:xfrm flipV="1">
            <a:off x="2065142" y="2410688"/>
            <a:ext cx="1132644" cy="8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AD1D7F2-FC76-894F-8FC9-DA948BBD01D7}"/>
              </a:ext>
            </a:extLst>
          </p:cNvPr>
          <p:cNvCxnSpPr>
            <a:cxnSpLocks/>
            <a:stCxn id="32" idx="6"/>
            <a:endCxn id="36" idx="1"/>
          </p:cNvCxnSpPr>
          <p:nvPr/>
        </p:nvCxnSpPr>
        <p:spPr>
          <a:xfrm>
            <a:off x="4637786" y="2410688"/>
            <a:ext cx="1132644" cy="8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B06DF48-8535-5F48-8B1A-32AEBBDD3B23}"/>
              </a:ext>
            </a:extLst>
          </p:cNvPr>
          <p:cNvSpPr txBox="1"/>
          <p:nvPr/>
        </p:nvSpPr>
        <p:spPr>
          <a:xfrm>
            <a:off x="2309277" y="2050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輸入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FC02B9-C69C-5C48-9250-4C9ACABD4F5A}"/>
              </a:ext>
            </a:extLst>
          </p:cNvPr>
          <p:cNvSpPr txBox="1"/>
          <p:nvPr/>
        </p:nvSpPr>
        <p:spPr>
          <a:xfrm>
            <a:off x="4884430" y="2050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輸出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115683A-73D0-C243-81EC-F38FC13928EA}"/>
              </a:ext>
            </a:extLst>
          </p:cNvPr>
          <p:cNvSpPr txBox="1"/>
          <p:nvPr/>
        </p:nvSpPr>
        <p:spPr>
          <a:xfrm>
            <a:off x="5770430" y="2716157"/>
            <a:ext cx="427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或是讓我們更容易判斷類別的資料型態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)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AC70CC2-4F2E-1545-B3BF-D46AEA9B7EB3}"/>
              </a:ext>
            </a:extLst>
          </p:cNvPr>
          <p:cNvCxnSpPr>
            <a:cxnSpLocks/>
          </p:cNvCxnSpPr>
          <p:nvPr/>
        </p:nvCxnSpPr>
        <p:spPr>
          <a:xfrm>
            <a:off x="1437975" y="4316819"/>
            <a:ext cx="9311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CA7C171-2282-9940-9A2A-69321B374DAC}"/>
              </a:ext>
            </a:extLst>
          </p:cNvPr>
          <p:cNvCxnSpPr/>
          <p:nvPr/>
        </p:nvCxnSpPr>
        <p:spPr>
          <a:xfrm>
            <a:off x="1437975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5331E54-B8BB-F444-BAB8-62FA7B8451D0}"/>
              </a:ext>
            </a:extLst>
          </p:cNvPr>
          <p:cNvCxnSpPr>
            <a:cxnSpLocks/>
          </p:cNvCxnSpPr>
          <p:nvPr/>
        </p:nvCxnSpPr>
        <p:spPr>
          <a:xfrm>
            <a:off x="2410182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69627532-0CE0-2640-B652-69C7D3258217}"/>
              </a:ext>
            </a:extLst>
          </p:cNvPr>
          <p:cNvCxnSpPr>
            <a:cxnSpLocks/>
          </p:cNvCxnSpPr>
          <p:nvPr/>
        </p:nvCxnSpPr>
        <p:spPr>
          <a:xfrm>
            <a:off x="3382389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D44D4902-A246-E744-B17A-586CA64EC530}"/>
              </a:ext>
            </a:extLst>
          </p:cNvPr>
          <p:cNvCxnSpPr>
            <a:cxnSpLocks/>
          </p:cNvCxnSpPr>
          <p:nvPr/>
        </p:nvCxnSpPr>
        <p:spPr>
          <a:xfrm>
            <a:off x="4354710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6DC3C8B8-6378-A84B-89BC-FF378FCFE94A}"/>
              </a:ext>
            </a:extLst>
          </p:cNvPr>
          <p:cNvCxnSpPr>
            <a:cxnSpLocks/>
          </p:cNvCxnSpPr>
          <p:nvPr/>
        </p:nvCxnSpPr>
        <p:spPr>
          <a:xfrm>
            <a:off x="5326917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88F1C4B-6D64-ED41-979A-ACABD15CD1EB}"/>
              </a:ext>
            </a:extLst>
          </p:cNvPr>
          <p:cNvCxnSpPr>
            <a:cxnSpLocks/>
          </p:cNvCxnSpPr>
          <p:nvPr/>
        </p:nvCxnSpPr>
        <p:spPr>
          <a:xfrm>
            <a:off x="6299238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84CAF763-6212-AC43-8B7F-857F42306A78}"/>
              </a:ext>
            </a:extLst>
          </p:cNvPr>
          <p:cNvCxnSpPr>
            <a:cxnSpLocks/>
          </p:cNvCxnSpPr>
          <p:nvPr/>
        </p:nvCxnSpPr>
        <p:spPr>
          <a:xfrm>
            <a:off x="7271445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4AB014F0-3EC7-DD49-84C1-A6A9A6E270E3}"/>
              </a:ext>
            </a:extLst>
          </p:cNvPr>
          <p:cNvCxnSpPr>
            <a:cxnSpLocks/>
          </p:cNvCxnSpPr>
          <p:nvPr/>
        </p:nvCxnSpPr>
        <p:spPr>
          <a:xfrm>
            <a:off x="8243766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C091F8A2-A339-7C4C-B129-6BFE01B6E494}"/>
              </a:ext>
            </a:extLst>
          </p:cNvPr>
          <p:cNvCxnSpPr>
            <a:cxnSpLocks/>
          </p:cNvCxnSpPr>
          <p:nvPr/>
        </p:nvCxnSpPr>
        <p:spPr>
          <a:xfrm>
            <a:off x="9215973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7DE3396-17E3-594D-81A3-88A62D0E62A7}"/>
              </a:ext>
            </a:extLst>
          </p:cNvPr>
          <p:cNvSpPr txBox="1"/>
          <p:nvPr/>
        </p:nvSpPr>
        <p:spPr>
          <a:xfrm>
            <a:off x="1281409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F56A8A5-5AF3-EF46-9BEF-B465F5C6D63B}"/>
              </a:ext>
            </a:extLst>
          </p:cNvPr>
          <p:cNvSpPr txBox="1"/>
          <p:nvPr/>
        </p:nvSpPr>
        <p:spPr>
          <a:xfrm>
            <a:off x="2253616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CB7A79C-390A-5444-897D-6B259436F572}"/>
              </a:ext>
            </a:extLst>
          </p:cNvPr>
          <p:cNvSpPr txBox="1"/>
          <p:nvPr/>
        </p:nvSpPr>
        <p:spPr>
          <a:xfrm>
            <a:off x="3225936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D66ACA5-2549-D449-93DE-22F1446B47C6}"/>
              </a:ext>
            </a:extLst>
          </p:cNvPr>
          <p:cNvSpPr txBox="1"/>
          <p:nvPr/>
        </p:nvSpPr>
        <p:spPr>
          <a:xfrm>
            <a:off x="419825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38DBAAC-037C-6B4E-B7AA-BD88884A3B2E}"/>
              </a:ext>
            </a:extLst>
          </p:cNvPr>
          <p:cNvSpPr txBox="1"/>
          <p:nvPr/>
        </p:nvSpPr>
        <p:spPr>
          <a:xfrm>
            <a:off x="517057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2B8B79A-48D3-F441-931D-402BE2B7818B}"/>
              </a:ext>
            </a:extLst>
          </p:cNvPr>
          <p:cNvSpPr txBox="1"/>
          <p:nvPr/>
        </p:nvSpPr>
        <p:spPr>
          <a:xfrm>
            <a:off x="614267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3B56E312-3218-E64F-96D6-1B4371533645}"/>
              </a:ext>
            </a:extLst>
          </p:cNvPr>
          <p:cNvSpPr txBox="1"/>
          <p:nvPr/>
        </p:nvSpPr>
        <p:spPr>
          <a:xfrm>
            <a:off x="711476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44890DB-4564-2048-B9AD-17A718996463}"/>
              </a:ext>
            </a:extLst>
          </p:cNvPr>
          <p:cNvSpPr txBox="1"/>
          <p:nvPr/>
        </p:nvSpPr>
        <p:spPr>
          <a:xfrm>
            <a:off x="808686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1ED2185-6FA5-514D-96CF-92FCB618C9D9}"/>
              </a:ext>
            </a:extLst>
          </p:cNvPr>
          <p:cNvSpPr txBox="1"/>
          <p:nvPr/>
        </p:nvSpPr>
        <p:spPr>
          <a:xfrm>
            <a:off x="905918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8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0B0A096D-0769-2043-B3B8-05A4D3EB40A0}"/>
              </a:ext>
            </a:extLst>
          </p:cNvPr>
          <p:cNvSpPr>
            <a:spLocks noChangeAspect="1"/>
          </p:cNvSpPr>
          <p:nvPr/>
        </p:nvSpPr>
        <p:spPr>
          <a:xfrm>
            <a:off x="1907515" y="385217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76C57AD8-1E20-7B4E-B077-2B0A190E196B}"/>
              </a:ext>
            </a:extLst>
          </p:cNvPr>
          <p:cNvSpPr>
            <a:spLocks noChangeAspect="1"/>
          </p:cNvSpPr>
          <p:nvPr/>
        </p:nvSpPr>
        <p:spPr>
          <a:xfrm>
            <a:off x="1522315" y="40312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A18AD3E-7F52-484A-8B00-6EF4F70E14B2}"/>
              </a:ext>
            </a:extLst>
          </p:cNvPr>
          <p:cNvSpPr>
            <a:spLocks noChangeAspect="1"/>
          </p:cNvSpPr>
          <p:nvPr/>
        </p:nvSpPr>
        <p:spPr>
          <a:xfrm>
            <a:off x="2552850" y="402238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31193090-3204-8B4D-962F-505941551964}"/>
              </a:ext>
            </a:extLst>
          </p:cNvPr>
          <p:cNvSpPr>
            <a:spLocks noChangeAspect="1"/>
          </p:cNvSpPr>
          <p:nvPr/>
        </p:nvSpPr>
        <p:spPr>
          <a:xfrm>
            <a:off x="2767517" y="38872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3F9F68D7-41F2-6B41-AA9B-CABA799F288F}"/>
              </a:ext>
            </a:extLst>
          </p:cNvPr>
          <p:cNvSpPr>
            <a:spLocks noChangeAspect="1"/>
          </p:cNvSpPr>
          <p:nvPr/>
        </p:nvSpPr>
        <p:spPr>
          <a:xfrm>
            <a:off x="1965582" y="41020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946A6B6A-EBE3-1A49-8B86-08FB61DA2E52}"/>
              </a:ext>
            </a:extLst>
          </p:cNvPr>
          <p:cNvSpPr>
            <a:spLocks noChangeAspect="1"/>
          </p:cNvSpPr>
          <p:nvPr/>
        </p:nvSpPr>
        <p:spPr>
          <a:xfrm>
            <a:off x="2846383" y="4110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E0CC1D81-E1EE-E24D-B5EB-85F058864456}"/>
              </a:ext>
            </a:extLst>
          </p:cNvPr>
          <p:cNvSpPr>
            <a:spLocks noChangeAspect="1"/>
          </p:cNvSpPr>
          <p:nvPr/>
        </p:nvSpPr>
        <p:spPr>
          <a:xfrm>
            <a:off x="3268852" y="393420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2733A94C-168C-6645-BCA6-F8BA7A4C00F6}"/>
              </a:ext>
            </a:extLst>
          </p:cNvPr>
          <p:cNvSpPr>
            <a:spLocks noChangeAspect="1"/>
          </p:cNvSpPr>
          <p:nvPr/>
        </p:nvSpPr>
        <p:spPr>
          <a:xfrm>
            <a:off x="3649117" y="409710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EF9A2941-53B6-314A-B662-BF67A0D63C22}"/>
              </a:ext>
            </a:extLst>
          </p:cNvPr>
          <p:cNvSpPr>
            <a:spLocks noChangeAspect="1"/>
          </p:cNvSpPr>
          <p:nvPr/>
        </p:nvSpPr>
        <p:spPr>
          <a:xfrm>
            <a:off x="3948577" y="3966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870312CE-AFF8-534D-B67A-A8DD8FEBDE0F}"/>
              </a:ext>
            </a:extLst>
          </p:cNvPr>
          <p:cNvSpPr>
            <a:spLocks noChangeAspect="1"/>
          </p:cNvSpPr>
          <p:nvPr/>
        </p:nvSpPr>
        <p:spPr>
          <a:xfrm>
            <a:off x="4536872" y="4114781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3079B7DF-162C-4E49-B45F-B2F7971DFB48}"/>
              </a:ext>
            </a:extLst>
          </p:cNvPr>
          <p:cNvSpPr>
            <a:spLocks noChangeAspect="1"/>
          </p:cNvSpPr>
          <p:nvPr/>
        </p:nvSpPr>
        <p:spPr>
          <a:xfrm>
            <a:off x="4774814" y="398379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7C0638CC-6DDC-A941-85C2-F14FBEDB085A}"/>
              </a:ext>
            </a:extLst>
          </p:cNvPr>
          <p:cNvSpPr>
            <a:spLocks noChangeAspect="1"/>
          </p:cNvSpPr>
          <p:nvPr/>
        </p:nvSpPr>
        <p:spPr>
          <a:xfrm>
            <a:off x="5016975" y="405579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6BAB18FA-2A62-7347-B329-5454DAC6F8E5}"/>
              </a:ext>
            </a:extLst>
          </p:cNvPr>
          <p:cNvSpPr>
            <a:spLocks noChangeAspect="1"/>
          </p:cNvSpPr>
          <p:nvPr/>
        </p:nvSpPr>
        <p:spPr>
          <a:xfrm>
            <a:off x="5509078" y="399493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D2643F7-8B37-F646-B05E-14850C61000D}"/>
              </a:ext>
            </a:extLst>
          </p:cNvPr>
          <p:cNvSpPr>
            <a:spLocks noChangeAspect="1"/>
          </p:cNvSpPr>
          <p:nvPr/>
        </p:nvSpPr>
        <p:spPr>
          <a:xfrm>
            <a:off x="5876127" y="4063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3805A40A-19AA-7042-844C-6A09E8376DF5}"/>
              </a:ext>
            </a:extLst>
          </p:cNvPr>
          <p:cNvSpPr>
            <a:spLocks noChangeAspect="1"/>
          </p:cNvSpPr>
          <p:nvPr/>
        </p:nvSpPr>
        <p:spPr>
          <a:xfrm>
            <a:off x="6114069" y="393212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060E58BD-BEF3-494F-9C42-8F2B254A5D7B}"/>
              </a:ext>
            </a:extLst>
          </p:cNvPr>
          <p:cNvSpPr>
            <a:spLocks noChangeAspect="1"/>
          </p:cNvSpPr>
          <p:nvPr/>
        </p:nvSpPr>
        <p:spPr>
          <a:xfrm>
            <a:off x="6356230" y="400412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17C072C2-F816-464B-8332-98593C7EFBFF}"/>
              </a:ext>
            </a:extLst>
          </p:cNvPr>
          <p:cNvSpPr>
            <a:spLocks noChangeAspect="1"/>
          </p:cNvSpPr>
          <p:nvPr/>
        </p:nvSpPr>
        <p:spPr>
          <a:xfrm>
            <a:off x="6848333" y="39432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49B6AA79-25CC-814E-A0B9-7CB2E0BED2D2}"/>
              </a:ext>
            </a:extLst>
          </p:cNvPr>
          <p:cNvSpPr>
            <a:spLocks noChangeAspect="1"/>
          </p:cNvSpPr>
          <p:nvPr/>
        </p:nvSpPr>
        <p:spPr>
          <a:xfrm>
            <a:off x="6620107" y="40933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7DED13B6-F189-9D47-94B7-53A6AC840A2C}"/>
              </a:ext>
            </a:extLst>
          </p:cNvPr>
          <p:cNvSpPr>
            <a:spLocks noChangeAspect="1"/>
          </p:cNvSpPr>
          <p:nvPr/>
        </p:nvSpPr>
        <p:spPr>
          <a:xfrm>
            <a:off x="7485263" y="4038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D7D051BB-A6D5-1D4B-93CA-78536CBE726C}"/>
              </a:ext>
            </a:extLst>
          </p:cNvPr>
          <p:cNvSpPr>
            <a:spLocks noChangeAspect="1"/>
          </p:cNvSpPr>
          <p:nvPr/>
        </p:nvSpPr>
        <p:spPr>
          <a:xfrm>
            <a:off x="7933709" y="3991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75D6FACB-8B4B-4644-AF75-AD40764E210E}"/>
              </a:ext>
            </a:extLst>
          </p:cNvPr>
          <p:cNvSpPr>
            <a:spLocks noChangeAspect="1"/>
          </p:cNvSpPr>
          <p:nvPr/>
        </p:nvSpPr>
        <p:spPr>
          <a:xfrm>
            <a:off x="8457469" y="408449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E1E83AC2-AD33-4147-9BF5-84B58A23DC7B}"/>
              </a:ext>
            </a:extLst>
          </p:cNvPr>
          <p:cNvSpPr>
            <a:spLocks noChangeAspect="1"/>
          </p:cNvSpPr>
          <p:nvPr/>
        </p:nvSpPr>
        <p:spPr>
          <a:xfrm>
            <a:off x="8904292" y="3919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橢圓 98">
            <a:extLst>
              <a:ext uri="{FF2B5EF4-FFF2-40B4-BE49-F238E27FC236}">
                <a16:creationId xmlns:a16="http://schemas.microsoft.com/office/drawing/2014/main" id="{7E228928-F317-8241-9BD5-41F4FD9A366F}"/>
              </a:ext>
            </a:extLst>
          </p:cNvPr>
          <p:cNvSpPr>
            <a:spLocks noChangeAspect="1"/>
          </p:cNvSpPr>
          <p:nvPr/>
        </p:nvSpPr>
        <p:spPr>
          <a:xfrm>
            <a:off x="8772480" y="410684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35E1552-F9BB-6245-AEB7-BA12E9042F0F}"/>
              </a:ext>
            </a:extLst>
          </p:cNvPr>
          <p:cNvSpPr txBox="1"/>
          <p:nvPr/>
        </p:nvSpPr>
        <p:spPr>
          <a:xfrm>
            <a:off x="6299124" y="346084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數值看起來很連續，不好了解屬於何種類別。</a:t>
            </a:r>
          </a:p>
        </p:txBody>
      </p:sp>
      <p:sp>
        <p:nvSpPr>
          <p:cNvPr id="102" name="圓角矩形 101">
            <a:extLst>
              <a:ext uri="{FF2B5EF4-FFF2-40B4-BE49-F238E27FC236}">
                <a16:creationId xmlns:a16="http://schemas.microsoft.com/office/drawing/2014/main" id="{69287AA1-772E-F040-B52F-2210A74FE215}"/>
              </a:ext>
            </a:extLst>
          </p:cNvPr>
          <p:cNvSpPr/>
          <p:nvPr/>
        </p:nvSpPr>
        <p:spPr>
          <a:xfrm>
            <a:off x="6200820" y="4979896"/>
            <a:ext cx="2492990" cy="43463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3" name="直線箭頭接點 102">
            <a:extLst>
              <a:ext uri="{FF2B5EF4-FFF2-40B4-BE49-F238E27FC236}">
                <a16:creationId xmlns:a16="http://schemas.microsoft.com/office/drawing/2014/main" id="{A749EF70-93CF-CB44-8771-68D1243F86A3}"/>
              </a:ext>
            </a:extLst>
          </p:cNvPr>
          <p:cNvCxnSpPr>
            <a:cxnSpLocks/>
          </p:cNvCxnSpPr>
          <p:nvPr/>
        </p:nvCxnSpPr>
        <p:spPr>
          <a:xfrm>
            <a:off x="1437975" y="5873849"/>
            <a:ext cx="9311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9F7879E6-35C6-FB41-9618-4F16B9CE4DA0}"/>
              </a:ext>
            </a:extLst>
          </p:cNvPr>
          <p:cNvCxnSpPr/>
          <p:nvPr/>
        </p:nvCxnSpPr>
        <p:spPr>
          <a:xfrm>
            <a:off x="1437975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8AC776C5-A44C-1A43-A7E3-63209B402AB1}"/>
              </a:ext>
            </a:extLst>
          </p:cNvPr>
          <p:cNvCxnSpPr>
            <a:cxnSpLocks/>
          </p:cNvCxnSpPr>
          <p:nvPr/>
        </p:nvCxnSpPr>
        <p:spPr>
          <a:xfrm>
            <a:off x="2410182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D2310BC9-1F51-6249-B3DC-6648E8CE5732}"/>
              </a:ext>
            </a:extLst>
          </p:cNvPr>
          <p:cNvCxnSpPr>
            <a:cxnSpLocks/>
          </p:cNvCxnSpPr>
          <p:nvPr/>
        </p:nvCxnSpPr>
        <p:spPr>
          <a:xfrm>
            <a:off x="3382389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73C4B3E9-9EB2-2348-AEFE-AF9FC7521B17}"/>
              </a:ext>
            </a:extLst>
          </p:cNvPr>
          <p:cNvCxnSpPr>
            <a:cxnSpLocks/>
          </p:cNvCxnSpPr>
          <p:nvPr/>
        </p:nvCxnSpPr>
        <p:spPr>
          <a:xfrm>
            <a:off x="4354710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F07FBF66-AC28-3D4F-AA43-E463DDAF246D}"/>
              </a:ext>
            </a:extLst>
          </p:cNvPr>
          <p:cNvCxnSpPr>
            <a:cxnSpLocks/>
          </p:cNvCxnSpPr>
          <p:nvPr/>
        </p:nvCxnSpPr>
        <p:spPr>
          <a:xfrm>
            <a:off x="5326917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D7DAAF1C-7FC9-6B48-AEBC-407D1C3B80FD}"/>
              </a:ext>
            </a:extLst>
          </p:cNvPr>
          <p:cNvCxnSpPr>
            <a:cxnSpLocks/>
          </p:cNvCxnSpPr>
          <p:nvPr/>
        </p:nvCxnSpPr>
        <p:spPr>
          <a:xfrm>
            <a:off x="6299238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3FB10B5-183A-EF48-914B-B1EF33C5913D}"/>
              </a:ext>
            </a:extLst>
          </p:cNvPr>
          <p:cNvCxnSpPr>
            <a:cxnSpLocks/>
          </p:cNvCxnSpPr>
          <p:nvPr/>
        </p:nvCxnSpPr>
        <p:spPr>
          <a:xfrm>
            <a:off x="7271445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E2A51200-E331-384E-85F0-61743FE12748}"/>
              </a:ext>
            </a:extLst>
          </p:cNvPr>
          <p:cNvCxnSpPr>
            <a:cxnSpLocks/>
          </p:cNvCxnSpPr>
          <p:nvPr/>
        </p:nvCxnSpPr>
        <p:spPr>
          <a:xfrm>
            <a:off x="8243766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A17DA13B-9CF0-E846-895E-9BB92651F474}"/>
              </a:ext>
            </a:extLst>
          </p:cNvPr>
          <p:cNvCxnSpPr>
            <a:cxnSpLocks/>
          </p:cNvCxnSpPr>
          <p:nvPr/>
        </p:nvCxnSpPr>
        <p:spPr>
          <a:xfrm>
            <a:off x="9215973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E6E29F6D-67B0-A740-8CAB-AE48DCB6DEB2}"/>
              </a:ext>
            </a:extLst>
          </p:cNvPr>
          <p:cNvSpPr txBox="1"/>
          <p:nvPr/>
        </p:nvSpPr>
        <p:spPr>
          <a:xfrm>
            <a:off x="1281409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735EBD22-2C04-454E-93DA-4F5B3A2CA7DC}"/>
              </a:ext>
            </a:extLst>
          </p:cNvPr>
          <p:cNvSpPr txBox="1"/>
          <p:nvPr/>
        </p:nvSpPr>
        <p:spPr>
          <a:xfrm>
            <a:off x="2253616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5C54EAD3-DEB4-AB40-A919-E2D86C570E02}"/>
              </a:ext>
            </a:extLst>
          </p:cNvPr>
          <p:cNvSpPr txBox="1"/>
          <p:nvPr/>
        </p:nvSpPr>
        <p:spPr>
          <a:xfrm>
            <a:off x="3225936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A017D811-D792-234C-8EA6-ADD9C069C6DD}"/>
              </a:ext>
            </a:extLst>
          </p:cNvPr>
          <p:cNvSpPr txBox="1"/>
          <p:nvPr/>
        </p:nvSpPr>
        <p:spPr>
          <a:xfrm>
            <a:off x="419825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1110AF8B-61A2-1D4F-BCCD-D61E53999960}"/>
              </a:ext>
            </a:extLst>
          </p:cNvPr>
          <p:cNvSpPr txBox="1"/>
          <p:nvPr/>
        </p:nvSpPr>
        <p:spPr>
          <a:xfrm>
            <a:off x="517057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CB96AEBE-BB56-634E-8CCD-4D423C3BF443}"/>
              </a:ext>
            </a:extLst>
          </p:cNvPr>
          <p:cNvSpPr txBox="1"/>
          <p:nvPr/>
        </p:nvSpPr>
        <p:spPr>
          <a:xfrm>
            <a:off x="614267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CED3C922-E046-254C-832B-EC9B9B274316}"/>
              </a:ext>
            </a:extLst>
          </p:cNvPr>
          <p:cNvSpPr txBox="1"/>
          <p:nvPr/>
        </p:nvSpPr>
        <p:spPr>
          <a:xfrm>
            <a:off x="711476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2C442850-A452-AA42-84AF-FFEBA2567B74}"/>
              </a:ext>
            </a:extLst>
          </p:cNvPr>
          <p:cNvSpPr txBox="1"/>
          <p:nvPr/>
        </p:nvSpPr>
        <p:spPr>
          <a:xfrm>
            <a:off x="808686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4BB00AF1-8562-7E4E-B6E0-6121CDF12EF0}"/>
              </a:ext>
            </a:extLst>
          </p:cNvPr>
          <p:cNvSpPr txBox="1"/>
          <p:nvPr/>
        </p:nvSpPr>
        <p:spPr>
          <a:xfrm>
            <a:off x="905918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8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4290FE5B-D8E6-B84E-8BE1-5508C7D125DC}"/>
              </a:ext>
            </a:extLst>
          </p:cNvPr>
          <p:cNvSpPr>
            <a:spLocks noChangeAspect="1"/>
          </p:cNvSpPr>
          <p:nvPr/>
        </p:nvSpPr>
        <p:spPr>
          <a:xfrm>
            <a:off x="1907515" y="5409208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3A8CCAC2-05F7-4940-913B-FDCBDA6248CE}"/>
              </a:ext>
            </a:extLst>
          </p:cNvPr>
          <p:cNvSpPr>
            <a:spLocks noChangeAspect="1"/>
          </p:cNvSpPr>
          <p:nvPr/>
        </p:nvSpPr>
        <p:spPr>
          <a:xfrm>
            <a:off x="1522315" y="55882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0E08AA2F-A667-C147-BD54-95A0C1FF37A9}"/>
              </a:ext>
            </a:extLst>
          </p:cNvPr>
          <p:cNvSpPr>
            <a:spLocks noChangeAspect="1"/>
          </p:cNvSpPr>
          <p:nvPr/>
        </p:nvSpPr>
        <p:spPr>
          <a:xfrm>
            <a:off x="2552850" y="5579417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2EA97448-ED77-9749-A0B8-38964FB7032B}"/>
              </a:ext>
            </a:extLst>
          </p:cNvPr>
          <p:cNvSpPr>
            <a:spLocks noChangeAspect="1"/>
          </p:cNvSpPr>
          <p:nvPr/>
        </p:nvSpPr>
        <p:spPr>
          <a:xfrm>
            <a:off x="2767517" y="54442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7128F5AE-1260-5643-A0D6-8342D3A32650}"/>
              </a:ext>
            </a:extLst>
          </p:cNvPr>
          <p:cNvSpPr>
            <a:spLocks noChangeAspect="1"/>
          </p:cNvSpPr>
          <p:nvPr/>
        </p:nvSpPr>
        <p:spPr>
          <a:xfrm>
            <a:off x="1965582" y="56590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404B38A4-430B-604A-B21F-62FA8FB72FF2}"/>
              </a:ext>
            </a:extLst>
          </p:cNvPr>
          <p:cNvSpPr>
            <a:spLocks noChangeAspect="1"/>
          </p:cNvSpPr>
          <p:nvPr/>
        </p:nvSpPr>
        <p:spPr>
          <a:xfrm>
            <a:off x="2846383" y="566744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7F79F639-9C4F-B64D-8366-064F778384B8}"/>
              </a:ext>
            </a:extLst>
          </p:cNvPr>
          <p:cNvSpPr>
            <a:spLocks noChangeAspect="1"/>
          </p:cNvSpPr>
          <p:nvPr/>
        </p:nvSpPr>
        <p:spPr>
          <a:xfrm>
            <a:off x="3268852" y="5491236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5A7A67EB-E989-5047-85B4-43A88B5C9C27}"/>
              </a:ext>
            </a:extLst>
          </p:cNvPr>
          <p:cNvSpPr>
            <a:spLocks noChangeAspect="1"/>
          </p:cNvSpPr>
          <p:nvPr/>
        </p:nvSpPr>
        <p:spPr>
          <a:xfrm>
            <a:off x="3649117" y="565413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B7F9763-1693-544F-AB6D-E33B6BD676B7}"/>
              </a:ext>
            </a:extLst>
          </p:cNvPr>
          <p:cNvSpPr>
            <a:spLocks noChangeAspect="1"/>
          </p:cNvSpPr>
          <p:nvPr/>
        </p:nvSpPr>
        <p:spPr>
          <a:xfrm>
            <a:off x="3948577" y="552344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D30B28-07EC-D14E-9602-B80F03D01DD4}"/>
              </a:ext>
            </a:extLst>
          </p:cNvPr>
          <p:cNvSpPr>
            <a:spLocks noChangeAspect="1"/>
          </p:cNvSpPr>
          <p:nvPr/>
        </p:nvSpPr>
        <p:spPr>
          <a:xfrm>
            <a:off x="4536872" y="5671811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CF49A034-FC16-6C43-86D3-33E18B8EE7FA}"/>
              </a:ext>
            </a:extLst>
          </p:cNvPr>
          <p:cNvSpPr>
            <a:spLocks noChangeAspect="1"/>
          </p:cNvSpPr>
          <p:nvPr/>
        </p:nvSpPr>
        <p:spPr>
          <a:xfrm>
            <a:off x="4774814" y="5540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72F66DC4-3846-F64D-8BF3-DF4FFF772F30}"/>
              </a:ext>
            </a:extLst>
          </p:cNvPr>
          <p:cNvSpPr>
            <a:spLocks noChangeAspect="1"/>
          </p:cNvSpPr>
          <p:nvPr/>
        </p:nvSpPr>
        <p:spPr>
          <a:xfrm>
            <a:off x="5016975" y="5612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A1DFBF05-C246-9247-B1EA-87A9F5F0A24E}"/>
              </a:ext>
            </a:extLst>
          </p:cNvPr>
          <p:cNvSpPr>
            <a:spLocks noChangeAspect="1"/>
          </p:cNvSpPr>
          <p:nvPr/>
        </p:nvSpPr>
        <p:spPr>
          <a:xfrm>
            <a:off x="5509078" y="555196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F9B4BA1-874F-B344-85BA-D812B4533DD6}"/>
              </a:ext>
            </a:extLst>
          </p:cNvPr>
          <p:cNvSpPr>
            <a:spLocks noChangeAspect="1"/>
          </p:cNvSpPr>
          <p:nvPr/>
        </p:nvSpPr>
        <p:spPr>
          <a:xfrm>
            <a:off x="5876127" y="5620143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B9AC9630-C22D-5F48-AA11-01BEAC49F385}"/>
              </a:ext>
            </a:extLst>
          </p:cNvPr>
          <p:cNvSpPr>
            <a:spLocks noChangeAspect="1"/>
          </p:cNvSpPr>
          <p:nvPr/>
        </p:nvSpPr>
        <p:spPr>
          <a:xfrm>
            <a:off x="6114069" y="548915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FBA9B4F2-ADAE-B448-A716-2A03C29063BD}"/>
              </a:ext>
            </a:extLst>
          </p:cNvPr>
          <p:cNvSpPr>
            <a:spLocks noChangeAspect="1"/>
          </p:cNvSpPr>
          <p:nvPr/>
        </p:nvSpPr>
        <p:spPr>
          <a:xfrm>
            <a:off x="6356230" y="556115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E538125A-25F9-E148-B35A-318EE96BAF67}"/>
              </a:ext>
            </a:extLst>
          </p:cNvPr>
          <p:cNvSpPr>
            <a:spLocks noChangeAspect="1"/>
          </p:cNvSpPr>
          <p:nvPr/>
        </p:nvSpPr>
        <p:spPr>
          <a:xfrm>
            <a:off x="6848333" y="550029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7653283D-55A8-8C4A-9749-029FBBCEB8C0}"/>
              </a:ext>
            </a:extLst>
          </p:cNvPr>
          <p:cNvSpPr>
            <a:spLocks noChangeAspect="1"/>
          </p:cNvSpPr>
          <p:nvPr/>
        </p:nvSpPr>
        <p:spPr>
          <a:xfrm>
            <a:off x="6620107" y="5650330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9EF6BFB3-7F22-1043-98DA-37B975AA0C39}"/>
              </a:ext>
            </a:extLst>
          </p:cNvPr>
          <p:cNvSpPr>
            <a:spLocks noChangeAspect="1"/>
          </p:cNvSpPr>
          <p:nvPr/>
        </p:nvSpPr>
        <p:spPr>
          <a:xfrm>
            <a:off x="7485263" y="559544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8A8C8EDA-4A8E-D74A-9D94-89F5514D38A3}"/>
              </a:ext>
            </a:extLst>
          </p:cNvPr>
          <p:cNvSpPr>
            <a:spLocks noChangeAspect="1"/>
          </p:cNvSpPr>
          <p:nvPr/>
        </p:nvSpPr>
        <p:spPr>
          <a:xfrm>
            <a:off x="7933709" y="5548143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B8A7D757-5EE7-9047-B58F-EBCEED6A2446}"/>
              </a:ext>
            </a:extLst>
          </p:cNvPr>
          <p:cNvSpPr>
            <a:spLocks noChangeAspect="1"/>
          </p:cNvSpPr>
          <p:nvPr/>
        </p:nvSpPr>
        <p:spPr>
          <a:xfrm>
            <a:off x="8457469" y="564152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B3EA37C5-E1EB-3841-AA43-E53D56E00636}"/>
              </a:ext>
            </a:extLst>
          </p:cNvPr>
          <p:cNvSpPr>
            <a:spLocks noChangeAspect="1"/>
          </p:cNvSpPr>
          <p:nvPr/>
        </p:nvSpPr>
        <p:spPr>
          <a:xfrm>
            <a:off x="8904292" y="5476143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EF27C95F-2CC5-FB4C-9EDF-795239221F65}"/>
              </a:ext>
            </a:extLst>
          </p:cNvPr>
          <p:cNvSpPr>
            <a:spLocks noChangeAspect="1"/>
          </p:cNvSpPr>
          <p:nvPr/>
        </p:nvSpPr>
        <p:spPr>
          <a:xfrm>
            <a:off x="8772480" y="5663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48181F47-9AEF-1F4B-B642-A4CC5E936685}"/>
              </a:ext>
            </a:extLst>
          </p:cNvPr>
          <p:cNvSpPr txBox="1"/>
          <p:nvPr/>
        </p:nvSpPr>
        <p:spPr>
          <a:xfrm>
            <a:off x="6299124" y="501787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轉換後，較容易辨別。</a:t>
            </a:r>
          </a:p>
        </p:txBody>
      </p:sp>
    </p:spTree>
    <p:extLst>
      <p:ext uri="{BB962C8B-B14F-4D97-AF65-F5344CB8AC3E}">
        <p14:creationId xmlns:p14="http://schemas.microsoft.com/office/powerpoint/2010/main" val="1529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課程後續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309314" y="1510523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1781608" y="1271037"/>
            <a:ext cx="1236304" cy="51707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838200" y="47267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134521" y="2010244"/>
            <a:ext cx="996867" cy="3614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306788" y="549478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5460254" y="429194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8844146" y="429194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943C314-8913-6F4A-BAA6-1313D16338F1}"/>
              </a:ext>
            </a:extLst>
          </p:cNvPr>
          <p:cNvSpPr txBox="1"/>
          <p:nvPr/>
        </p:nvSpPr>
        <p:spPr>
          <a:xfrm>
            <a:off x="4735550" y="96945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第一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單元、神經網路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0F6C943-4944-524C-84BF-7B54F7D24A3E}"/>
              </a:ext>
            </a:extLst>
          </p:cNvPr>
          <p:cNvSpPr txBox="1"/>
          <p:nvPr/>
        </p:nvSpPr>
        <p:spPr>
          <a:xfrm>
            <a:off x="5386575" y="170218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第二單元、類神經網路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966AF0E-8A49-BC41-9077-937259F0F7C4}"/>
              </a:ext>
            </a:extLst>
          </p:cNvPr>
          <p:cNvSpPr txBox="1"/>
          <p:nvPr/>
        </p:nvSpPr>
        <p:spPr>
          <a:xfrm>
            <a:off x="6327628" y="243491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第三單元、權重的調整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36ADDF3-5214-A04C-BA14-36C471435D04}"/>
              </a:ext>
            </a:extLst>
          </p:cNvPr>
          <p:cNvSpPr txBox="1"/>
          <p:nvPr/>
        </p:nvSpPr>
        <p:spPr>
          <a:xfrm>
            <a:off x="5050554" y="471380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第四單元、類神經元模型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02C55F7-B52B-884B-9AE7-22E0F9E84923}"/>
              </a:ext>
            </a:extLst>
          </p:cNvPr>
          <p:cNvSpPr txBox="1"/>
          <p:nvPr/>
        </p:nvSpPr>
        <p:spPr>
          <a:xfrm>
            <a:off x="6096000" y="542470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第五單元、激勵函數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DED1BDB-6B2B-FB4C-8698-D69FB5028697}"/>
              </a:ext>
            </a:extLst>
          </p:cNvPr>
          <p:cNvSpPr txBox="1"/>
          <p:nvPr/>
        </p:nvSpPr>
        <p:spPr>
          <a:xfrm>
            <a:off x="7074430" y="613472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第六單元、類神經網路學習分類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812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348A1A-BC54-7A4C-8F44-D84CD873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17" y="2569027"/>
            <a:ext cx="2579669" cy="17199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DC1FC5-CBC1-994C-B498-D2525C18E3B6}"/>
              </a:ext>
            </a:extLst>
          </p:cNvPr>
          <p:cNvSpPr txBox="1"/>
          <p:nvPr/>
        </p:nvSpPr>
        <p:spPr>
          <a:xfrm>
            <a:off x="8659342" y="3198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狗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8F30576-61CC-E243-BCA1-ACC543E8357E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846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DC1FC5-CBC1-994C-B498-D2525C18E3B6}"/>
              </a:ext>
            </a:extLst>
          </p:cNvPr>
          <p:cNvSpPr txBox="1"/>
          <p:nvPr/>
        </p:nvSpPr>
        <p:spPr>
          <a:xfrm>
            <a:off x="8659342" y="3198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貓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957F7958-E81B-864F-A5BC-C88F5BDC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29" y="2571425"/>
            <a:ext cx="2303157" cy="17151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058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32693" r="61926" b="45975"/>
          <a:stretch/>
        </p:blipFill>
        <p:spPr>
          <a:xfrm>
            <a:off x="1823601" y="1999229"/>
            <a:ext cx="1817914" cy="11212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2" t="32693" r="1867" b="45975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長笛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26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55504" r="61926" b="20222"/>
          <a:stretch/>
        </p:blipFill>
        <p:spPr>
          <a:xfrm>
            <a:off x="1703858" y="1690688"/>
            <a:ext cx="1817914" cy="12758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56967" r="417" b="21701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人聲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80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80292" r="61926" b="757"/>
          <a:stretch/>
        </p:blipFill>
        <p:spPr>
          <a:xfrm>
            <a:off x="1774859" y="1872343"/>
            <a:ext cx="1817914" cy="9960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79270" r="417" b="-602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吉他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5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61CB1-468E-AF4F-8BE0-6C96CFDF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74790-9A54-3940-9BDA-2FBE4186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影像辨識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語音辨識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預測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遊戲策略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  <a:hlinkClick r:id="rId2"/>
              </a:rPr>
              <a:t>https://hackmd.io/@HenryWriteNote/H1kg3Lm3t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290BE9-FDD5-D94D-9C9C-FD015D43C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663" y="1655537"/>
            <a:ext cx="3088821" cy="30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3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95D24C-E289-9C48-AACF-5F2F6AF9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各式各樣的類神經網路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38FBD1-F1A0-FD46-879B-40377D0DE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latin typeface="Heiti SC Medium" pitchFamily="2" charset="-128"/>
                <a:ea typeface="Heiti SC Medium" pitchFamily="2" charset="-128"/>
                <a:hlinkClick r:id="rId2"/>
              </a:rPr>
              <a:t>Neural Network Architectures &amp; Deep Learning</a:t>
            </a:r>
            <a:endParaRPr lang="en" altLang="zh-TW" dirty="0">
              <a:latin typeface="Heiti SC Medium" pitchFamily="2" charset="-128"/>
              <a:ea typeface="Heiti SC Medium" pitchFamily="2" charset="-128"/>
            </a:endParaRPr>
          </a:p>
          <a:p>
            <a:endParaRPr lang="en" altLang="zh-TW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DFD41B-3B83-6C4A-B5F3-53CE541D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865" y="2898322"/>
            <a:ext cx="2773136" cy="2773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01C37D-7091-BA49-BE88-11AAC819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31" y="2450589"/>
            <a:ext cx="6948714" cy="38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7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474</Words>
  <Application>Microsoft Macintosh PowerPoint</Application>
  <PresentationFormat>寬螢幕</PresentationFormat>
  <Paragraphs>184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Heiti SC Medium</vt:lpstr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類神經網路能做什麼？</vt:lpstr>
      <vt:lpstr>類神經網路能做什麼？</vt:lpstr>
      <vt:lpstr>類神經網路能做什麼？</vt:lpstr>
      <vt:lpstr>類神經網路能做什麼？</vt:lpstr>
      <vt:lpstr>類神經網路能做什麼？</vt:lpstr>
      <vt:lpstr>類神經網路能做什麼？</vt:lpstr>
      <vt:lpstr>各式各樣的類神經網路</vt:lpstr>
      <vt:lpstr>為何類神經網路能夠分類？</vt:lpstr>
      <vt:lpstr>為何類神經網路能夠分類？</vt:lpstr>
      <vt:lpstr>為何類神經網路能夠分類？</vt:lpstr>
      <vt:lpstr>實際上 類神經網路是這樣…</vt:lpstr>
      <vt:lpstr>PowerPoint 簡報</vt:lpstr>
      <vt:lpstr>PowerPoint 簡報</vt:lpstr>
      <vt:lpstr>什麼是激勵函數？</vt:lpstr>
      <vt:lpstr>什麼是激勵函數？</vt:lpstr>
      <vt:lpstr>什麼是激勵函數？</vt:lpstr>
      <vt:lpstr>課程後續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12</cp:revision>
  <dcterms:created xsi:type="dcterms:W3CDTF">2022-01-05T17:12:29Z</dcterms:created>
  <dcterms:modified xsi:type="dcterms:W3CDTF">2022-01-26T07:48:10Z</dcterms:modified>
</cp:coreProperties>
</file>